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4" r:id="rId2"/>
    <p:sldId id="295" r:id="rId3"/>
    <p:sldId id="296" r:id="rId4"/>
    <p:sldId id="29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973" autoAdjust="0"/>
    <p:restoredTop sz="86323" autoAdjust="0"/>
  </p:normalViewPr>
  <p:slideViewPr>
    <p:cSldViewPr snapToGrid="0">
      <p:cViewPr varScale="1">
        <p:scale>
          <a:sx n="58" d="100"/>
          <a:sy n="58" d="100"/>
        </p:scale>
        <p:origin x="46" y="47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3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4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15-8-2018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242647" y="1186566"/>
            <a:ext cx="6284363" cy="3497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Crediteuren</a:t>
            </a:r>
            <a:endParaRPr lang="nl-NL" sz="4000" dirty="0">
              <a:solidFill>
                <a:srgbClr val="00B0F0"/>
              </a:solidFill>
              <a:latin typeface="Calibri" panose="020F0502020204030204" pitchFamily="34" charset="0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Crediteuren zijn leveranciers aan wie je een schuld hebt omdat je bij hen goederen op rekening hebt gekocht.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2955521-805B-485B-8003-D9E33E765C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692" y="1971268"/>
            <a:ext cx="2915464" cy="291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27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277815" y="1315521"/>
            <a:ext cx="8217877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Debiteuren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Debiteuren zijn afnemers op wie je een vordering hebt omdat je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aan hen goederen op rekening hebt verkocht.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464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583769" y="949570"/>
            <a:ext cx="6266482" cy="3590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Afschrijven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Door het ouder worden en het gebruiken van duurzame bezittingen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neemt de waarde af: afschrijvingskosten.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3F37246-C664-4913-B4E4-BD01889C48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739" y="1855939"/>
            <a:ext cx="4068720" cy="271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8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324708" y="1395047"/>
            <a:ext cx="930812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Nettowinst (voor belasting)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Deze berekenen we door de opbrengsten te verminderen met</a:t>
            </a:r>
            <a:r>
              <a:rPr lang="nl-NL" sz="4000" dirty="0">
                <a:latin typeface="Calibri" panose="020F0502020204030204" pitchFamily="34" charset="0"/>
                <a:ea typeface="Calibri"/>
                <a:cs typeface="Times New Roman"/>
              </a:rPr>
              <a:t> </a:t>
            </a:r>
            <a:r>
              <a:rPr lang="nl-NL" sz="4000" dirty="0">
                <a:solidFill>
                  <a:srgbClr val="000000"/>
                </a:solidFill>
                <a:latin typeface="Calibri" panose="020F0502020204030204" pitchFamily="34" charset="0"/>
                <a:ea typeface="Calibri"/>
                <a:cs typeface="Univers"/>
              </a:rPr>
              <a:t>de kosten.</a:t>
            </a:r>
            <a:endParaRPr lang="nl-NL" sz="4000" dirty="0">
              <a:latin typeface="Calibri" panose="020F0502020204030204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219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055BD23-94F5-41EE-994D-9CF9A1DC2DBA}"/>
</file>

<file path=customXml/itemProps2.xml><?xml version="1.0" encoding="utf-8"?>
<ds:datastoreItem xmlns:ds="http://schemas.openxmlformats.org/officeDocument/2006/customXml" ds:itemID="{1B25CB56-9CD4-4ACB-B78E-78E5CC4C1D0F}"/>
</file>

<file path=customXml/itemProps3.xml><?xml version="1.0" encoding="utf-8"?>
<ds:datastoreItem xmlns:ds="http://schemas.openxmlformats.org/officeDocument/2006/customXml" ds:itemID="{DB011FBC-0440-4BD6-8F4A-3BD7D8C39EF5}"/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79</Words>
  <Application>Microsoft Office PowerPoint</Application>
  <PresentationFormat>Breedbeeld</PresentationFormat>
  <Paragraphs>12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Times New Roman</vt:lpstr>
      <vt:lpstr>Univers</vt:lpstr>
      <vt:lpstr>Univers-Bold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48</cp:revision>
  <dcterms:created xsi:type="dcterms:W3CDTF">2014-08-25T22:47:39Z</dcterms:created>
  <dcterms:modified xsi:type="dcterms:W3CDTF">2018-08-15T00:25:54Z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